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Traffic Light Control System using 8086 Assembly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by: Saved Ali (CU-4181-2023) &amp; Osaid Ahmad (CU-4148-2023)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86119"/>
            <a:ext cx="2816185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31320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8086 assembly program successfully simulates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traffic light system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utilising: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784283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46818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I/O Ports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17743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directing output signals to control light states.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784283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46818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BIOS Interrupts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517743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precise timing and delay management between light changes.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784283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46818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Bitwise Control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517743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efficient and granular management of individual light states.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4639"/>
            <a:ext cx="2816185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🔧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Objective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72057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simulate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traffic light controller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using 8086 assembly, activating red, yellow, and green lights in a timed loop via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I/O ports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BIOS delays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45600"/>
            <a:ext cx="3724156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📄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Overview of Control Logic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717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 lights: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Bits 0, 3, 6, 9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384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Yellow lights: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Bits 1, 4, 7, 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052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Green lights: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Bits 2, 5, 8, B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719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Output is sent to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port 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(assumed connected to traffic lights)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8997" y="766286"/>
            <a:ext cx="6687741" cy="91440"/>
          </a:xfrm>
          <a:prstGeom prst="roundRect">
            <a:avLst>
              <a:gd name="adj" fmla="val 25732"/>
            </a:avLst>
          </a:prstGeom>
          <a:solidFill>
            <a:srgbClr val="EF9C82"/>
          </a:solidFill>
          <a:ln/>
        </p:spPr>
      </p:sp>
      <p:sp>
        <p:nvSpPr>
          <p:cNvPr id="3" name="Shape 1"/>
          <p:cNvSpPr/>
          <p:nvPr/>
        </p:nvSpPr>
        <p:spPr>
          <a:xfrm>
            <a:off x="3657600" y="553879"/>
            <a:ext cx="470535" cy="470535"/>
          </a:xfrm>
          <a:prstGeom prst="roundRect">
            <a:avLst>
              <a:gd name="adj" fmla="val 194332"/>
            </a:avLst>
          </a:prstGeom>
          <a:solidFill>
            <a:srgbClr val="EF9C82"/>
          </a:solidFill>
          <a:ln/>
        </p:spPr>
      </p:sp>
      <p:sp>
        <p:nvSpPr>
          <p:cNvPr id="4" name="Text 2"/>
          <p:cNvSpPr/>
          <p:nvPr/>
        </p:nvSpPr>
        <p:spPr>
          <a:xfrm>
            <a:off x="3798808" y="671512"/>
            <a:ext cx="188119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28663" y="1181219"/>
            <a:ext cx="1845350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Initialization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28663" y="1505903"/>
            <a:ext cx="6328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28663" y="1933218"/>
            <a:ext cx="6328410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8" name="Shape 6"/>
          <p:cNvSpPr/>
          <p:nvPr/>
        </p:nvSpPr>
        <p:spPr>
          <a:xfrm>
            <a:off x="720923" y="1933218"/>
            <a:ext cx="6343888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9" name="Text 7"/>
          <p:cNvSpPr/>
          <p:nvPr/>
        </p:nvSpPr>
        <p:spPr>
          <a:xfrm>
            <a:off x="877729" y="2050852"/>
            <a:ext cx="603027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249h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28663" y="2595801"/>
            <a:ext cx="6328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28663" y="2940725"/>
            <a:ext cx="6328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28663" y="3368040"/>
            <a:ext cx="6328410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3" name="Shape 11"/>
          <p:cNvSpPr/>
          <p:nvPr/>
        </p:nvSpPr>
        <p:spPr>
          <a:xfrm>
            <a:off x="720923" y="3368040"/>
            <a:ext cx="6343888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4" name="Text 12"/>
          <p:cNvSpPr/>
          <p:nvPr/>
        </p:nvSpPr>
        <p:spPr>
          <a:xfrm>
            <a:off x="877729" y="3485674"/>
            <a:ext cx="603027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28663" y="4030623"/>
            <a:ext cx="6328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28663" y="4375547"/>
            <a:ext cx="6328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All traffic signals are initially red for safety. Value 249h activates red bits only.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393543" y="766286"/>
            <a:ext cx="6687860" cy="91440"/>
          </a:xfrm>
          <a:prstGeom prst="roundRect">
            <a:avLst>
              <a:gd name="adj" fmla="val 25732"/>
            </a:avLst>
          </a:prstGeom>
          <a:solidFill>
            <a:srgbClr val="EF9C82"/>
          </a:solidFill>
          <a:ln/>
        </p:spPr>
      </p:sp>
      <p:sp>
        <p:nvSpPr>
          <p:cNvPr id="18" name="Shape 16"/>
          <p:cNvSpPr/>
          <p:nvPr/>
        </p:nvSpPr>
        <p:spPr>
          <a:xfrm>
            <a:off x="10502146" y="553879"/>
            <a:ext cx="470535" cy="470535"/>
          </a:xfrm>
          <a:prstGeom prst="roundRect">
            <a:avLst>
              <a:gd name="adj" fmla="val 194332"/>
            </a:avLst>
          </a:prstGeom>
          <a:solidFill>
            <a:srgbClr val="EF9C82"/>
          </a:solidFill>
          <a:ln/>
        </p:spPr>
      </p:sp>
      <p:sp>
        <p:nvSpPr>
          <p:cNvPr id="19" name="Text 17"/>
          <p:cNvSpPr/>
          <p:nvPr/>
        </p:nvSpPr>
        <p:spPr>
          <a:xfrm>
            <a:off x="10643354" y="671512"/>
            <a:ext cx="188119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73208" y="1181219"/>
            <a:ext cx="210216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Initial Delay: 5 Seconds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73208" y="1505903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573208" y="1933218"/>
            <a:ext cx="6328529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3" name="Shape 21"/>
          <p:cNvSpPr/>
          <p:nvPr/>
        </p:nvSpPr>
        <p:spPr>
          <a:xfrm>
            <a:off x="7565469" y="1933218"/>
            <a:ext cx="6344007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4" name="Text 22"/>
          <p:cNvSpPr/>
          <p:nvPr/>
        </p:nvSpPr>
        <p:spPr>
          <a:xfrm>
            <a:off x="7722275" y="2050852"/>
            <a:ext cx="603039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cx, 4Ch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7573208" y="2595801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7573208" y="2940725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7573208" y="3368040"/>
            <a:ext cx="6328529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8" name="Shape 26"/>
          <p:cNvSpPr/>
          <p:nvPr/>
        </p:nvSpPr>
        <p:spPr>
          <a:xfrm>
            <a:off x="7565469" y="3368040"/>
            <a:ext cx="6344007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9" name="Text 27"/>
          <p:cNvSpPr/>
          <p:nvPr/>
        </p:nvSpPr>
        <p:spPr>
          <a:xfrm>
            <a:off x="7722275" y="3485674"/>
            <a:ext cx="603039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dx, 4B40h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7573208" y="4030623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7573208" y="4375547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7573208" y="4802862"/>
            <a:ext cx="6328529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33" name="Shape 31"/>
          <p:cNvSpPr/>
          <p:nvPr/>
        </p:nvSpPr>
        <p:spPr>
          <a:xfrm>
            <a:off x="7565469" y="4802862"/>
            <a:ext cx="6344007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34" name="Text 32"/>
          <p:cNvSpPr/>
          <p:nvPr/>
        </p:nvSpPr>
        <p:spPr>
          <a:xfrm>
            <a:off x="7722275" y="4920496"/>
            <a:ext cx="603039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ah, 86h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7573208" y="5465445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7573208" y="5810369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573208" y="6237684"/>
            <a:ext cx="6328529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38" name="Shape 36"/>
          <p:cNvSpPr/>
          <p:nvPr/>
        </p:nvSpPr>
        <p:spPr>
          <a:xfrm>
            <a:off x="7565469" y="6237684"/>
            <a:ext cx="6344007" cy="48613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39" name="Text 37"/>
          <p:cNvSpPr/>
          <p:nvPr/>
        </p:nvSpPr>
        <p:spPr>
          <a:xfrm>
            <a:off x="7722275" y="6355318"/>
            <a:ext cx="603039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15h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7573208" y="6900267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7573208" y="7245191"/>
            <a:ext cx="632852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Uses BIOS interrupt INT 15h (Function 86h) to wait for 5 seconds.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31507"/>
            <a:ext cx="262425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🔁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Start of Loop (lop:)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80693" y="1225629"/>
            <a:ext cx="758261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main cycle of the traffic light begins here and repeats indefinitely.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693" y="1833443"/>
            <a:ext cx="7582614" cy="5764649"/>
          </a:xfrm>
          <a:prstGeom prst="roundRect">
            <a:avLst>
              <a:gd name="adj" fmla="val 2538"/>
            </a:avLst>
          </a:prstGeom>
          <a:noFill/>
          <a:ln w="30480">
            <a:solidFill>
              <a:srgbClr val="4A6B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0213" y="1833443"/>
            <a:ext cx="121920" cy="5764649"/>
          </a:xfrm>
          <a:prstGeom prst="roundRect">
            <a:avLst>
              <a:gd name="adj" fmla="val 27444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1125617" y="2086928"/>
            <a:ext cx="35253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North &amp; South Green Lights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125617" y="2548771"/>
            <a:ext cx="698420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125617" y="3156585"/>
            <a:ext cx="6984206" cy="691515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0" name="Shape 7"/>
          <p:cNvSpPr/>
          <p:nvPr/>
        </p:nvSpPr>
        <p:spPr>
          <a:xfrm>
            <a:off x="1114544" y="3156585"/>
            <a:ext cx="7006352" cy="691515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1" name="Text 8"/>
          <p:cNvSpPr/>
          <p:nvPr/>
        </p:nvSpPr>
        <p:spPr>
          <a:xfrm>
            <a:off x="1337548" y="3323868"/>
            <a:ext cx="656034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transition1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25617" y="4098965"/>
            <a:ext cx="698420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25617" y="4589740"/>
            <a:ext cx="698420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125617" y="5197554"/>
            <a:ext cx="6984206" cy="691515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5" name="Shape 12"/>
          <p:cNvSpPr/>
          <p:nvPr/>
        </p:nvSpPr>
        <p:spPr>
          <a:xfrm>
            <a:off x="1114544" y="5197554"/>
            <a:ext cx="7006352" cy="691515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6" name="Text 13"/>
          <p:cNvSpPr/>
          <p:nvPr/>
        </p:nvSpPr>
        <p:spPr>
          <a:xfrm>
            <a:off x="1337548" y="5364837"/>
            <a:ext cx="656034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25617" y="6139934"/>
            <a:ext cx="698420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25617" y="6630710"/>
            <a:ext cx="698420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North &amp; South traffic lights are set to green while East &amp; West remain red.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27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744" y="2928938"/>
            <a:ext cx="6610350" cy="91440"/>
          </a:xfrm>
          <a:prstGeom prst="roundRect">
            <a:avLst>
              <a:gd name="adj" fmla="val 28909"/>
            </a:avLst>
          </a:prstGeom>
          <a:solidFill>
            <a:srgbClr val="EF9C82"/>
          </a:solidFill>
          <a:ln/>
        </p:spPr>
      </p:sp>
      <p:sp>
        <p:nvSpPr>
          <p:cNvPr id="4" name="Shape 1"/>
          <p:cNvSpPr/>
          <p:nvPr/>
        </p:nvSpPr>
        <p:spPr>
          <a:xfrm>
            <a:off x="3657600" y="2687479"/>
            <a:ext cx="528638" cy="528638"/>
          </a:xfrm>
          <a:prstGeom prst="roundRect">
            <a:avLst>
              <a:gd name="adj" fmla="val 172973"/>
            </a:avLst>
          </a:prstGeom>
          <a:solidFill>
            <a:srgbClr val="EF9C82"/>
          </a:solidFill>
          <a:ln/>
        </p:spPr>
      </p:sp>
      <p:sp>
        <p:nvSpPr>
          <p:cNvPr id="5" name="Text 2"/>
          <p:cNvSpPr/>
          <p:nvPr/>
        </p:nvSpPr>
        <p:spPr>
          <a:xfrm>
            <a:off x="3816191" y="2819638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15816" y="3392329"/>
            <a:ext cx="215526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Wait for 120 Seconds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15816" y="3757136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815816" y="4237315"/>
            <a:ext cx="6212205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9" name="Shape 6"/>
          <p:cNvSpPr/>
          <p:nvPr/>
        </p:nvSpPr>
        <p:spPr>
          <a:xfrm>
            <a:off x="807006" y="4237315"/>
            <a:ext cx="6229826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0" name="Text 7"/>
          <p:cNvSpPr/>
          <p:nvPr/>
        </p:nvSpPr>
        <p:spPr>
          <a:xfrm>
            <a:off x="983218" y="4369475"/>
            <a:ext cx="587740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cx, 393h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15816" y="4981813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15816" y="5369481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815816" y="5849660"/>
            <a:ext cx="6212205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4" name="Shape 11"/>
          <p:cNvSpPr/>
          <p:nvPr/>
        </p:nvSpPr>
        <p:spPr>
          <a:xfrm>
            <a:off x="807006" y="5849660"/>
            <a:ext cx="6229826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5" name="Text 12"/>
          <p:cNvSpPr/>
          <p:nvPr/>
        </p:nvSpPr>
        <p:spPr>
          <a:xfrm>
            <a:off x="983218" y="5981819"/>
            <a:ext cx="587740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dx, 0E040h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15816" y="6594158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815816" y="6981825"/>
            <a:ext cx="621220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Due to BIOS limits, the delay is split into two calls for a total of 120 seconds (2 × 60s).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7403306" y="2928938"/>
            <a:ext cx="6610350" cy="91440"/>
          </a:xfrm>
          <a:prstGeom prst="roundRect">
            <a:avLst>
              <a:gd name="adj" fmla="val 28909"/>
            </a:avLst>
          </a:prstGeom>
          <a:solidFill>
            <a:srgbClr val="EF9C82"/>
          </a:solidFill>
          <a:ln/>
        </p:spPr>
      </p:sp>
      <p:sp>
        <p:nvSpPr>
          <p:cNvPr id="19" name="Shape 16"/>
          <p:cNvSpPr/>
          <p:nvPr/>
        </p:nvSpPr>
        <p:spPr>
          <a:xfrm>
            <a:off x="10444163" y="2687479"/>
            <a:ext cx="528638" cy="528638"/>
          </a:xfrm>
          <a:prstGeom prst="roundRect">
            <a:avLst>
              <a:gd name="adj" fmla="val 172973"/>
            </a:avLst>
          </a:prstGeom>
          <a:solidFill>
            <a:srgbClr val="EF9C82"/>
          </a:solidFill>
          <a:ln/>
        </p:spPr>
      </p:sp>
      <p:sp>
        <p:nvSpPr>
          <p:cNvPr id="20" name="Text 17"/>
          <p:cNvSpPr/>
          <p:nvPr/>
        </p:nvSpPr>
        <p:spPr>
          <a:xfrm>
            <a:off x="10602754" y="2819638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602379" y="3392329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All Yellow Lights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02379" y="3757136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602379" y="4237315"/>
            <a:ext cx="6212205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4" name="Shape 21"/>
          <p:cNvSpPr/>
          <p:nvPr/>
        </p:nvSpPr>
        <p:spPr>
          <a:xfrm>
            <a:off x="7593568" y="4237315"/>
            <a:ext cx="6229826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5" name="Text 22"/>
          <p:cNvSpPr/>
          <p:nvPr/>
        </p:nvSpPr>
        <p:spPr>
          <a:xfrm>
            <a:off x="7769781" y="4369475"/>
            <a:ext cx="587740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transition2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7602379" y="4981813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602379" y="5369481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8" name="Shape 25"/>
          <p:cNvSpPr/>
          <p:nvPr/>
        </p:nvSpPr>
        <p:spPr>
          <a:xfrm>
            <a:off x="7602379" y="5849660"/>
            <a:ext cx="6212205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9" name="Shape 26"/>
          <p:cNvSpPr/>
          <p:nvPr/>
        </p:nvSpPr>
        <p:spPr>
          <a:xfrm>
            <a:off x="7593568" y="5849660"/>
            <a:ext cx="6229826" cy="54625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30" name="Text 27"/>
          <p:cNvSpPr/>
          <p:nvPr/>
        </p:nvSpPr>
        <p:spPr>
          <a:xfrm>
            <a:off x="7769781" y="5981819"/>
            <a:ext cx="587740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7602379" y="6594158"/>
            <a:ext cx="621220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7602379" y="6981825"/>
            <a:ext cx="621220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All directions show yellow to alert vehicles of an impending change.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60745" y="566380"/>
            <a:ext cx="8195310" cy="60960"/>
          </a:xfrm>
          <a:prstGeom prst="roundRect">
            <a:avLst>
              <a:gd name="adj" fmla="val 33353"/>
            </a:avLst>
          </a:prstGeom>
          <a:solidFill>
            <a:srgbClr val="EF9C82"/>
          </a:solidFill>
          <a:ln/>
        </p:spPr>
      </p:sp>
      <p:sp>
        <p:nvSpPr>
          <p:cNvPr id="4" name="Shape 1"/>
          <p:cNvSpPr/>
          <p:nvPr/>
        </p:nvSpPr>
        <p:spPr>
          <a:xfrm>
            <a:off x="9855101" y="378381"/>
            <a:ext cx="406598" cy="406598"/>
          </a:xfrm>
          <a:prstGeom prst="roundRect">
            <a:avLst>
              <a:gd name="adj" fmla="val 224890"/>
            </a:avLst>
          </a:prstGeom>
          <a:solidFill>
            <a:srgbClr val="EF9C82"/>
          </a:solidFill>
          <a:ln/>
        </p:spPr>
      </p:sp>
      <p:sp>
        <p:nvSpPr>
          <p:cNvPr id="5" name="Text 2"/>
          <p:cNvSpPr/>
          <p:nvPr/>
        </p:nvSpPr>
        <p:spPr>
          <a:xfrm>
            <a:off x="9977021" y="480060"/>
            <a:ext cx="162639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111478" y="920472"/>
            <a:ext cx="1594604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6. Wait 60 Seconds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11478" y="1200983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6111478" y="1570077"/>
            <a:ext cx="7893844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9" name="Shape 6"/>
          <p:cNvSpPr/>
          <p:nvPr/>
        </p:nvSpPr>
        <p:spPr>
          <a:xfrm>
            <a:off x="6104811" y="1570077"/>
            <a:ext cx="7907179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10" name="Text 7"/>
          <p:cNvSpPr/>
          <p:nvPr/>
        </p:nvSpPr>
        <p:spPr>
          <a:xfrm>
            <a:off x="6240304" y="1671638"/>
            <a:ext cx="763619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cx, 393h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111478" y="2142292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11478" y="2440305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6111478" y="2809399"/>
            <a:ext cx="7893844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14" name="Shape 11"/>
          <p:cNvSpPr/>
          <p:nvPr/>
        </p:nvSpPr>
        <p:spPr>
          <a:xfrm>
            <a:off x="6104811" y="2809399"/>
            <a:ext cx="7907179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15" name="Text 12"/>
          <p:cNvSpPr/>
          <p:nvPr/>
        </p:nvSpPr>
        <p:spPr>
          <a:xfrm>
            <a:off x="6240304" y="2910959"/>
            <a:ext cx="763619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dx, 0E040h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111478" y="3381613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6111478" y="3679627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This delay defines the duration of the all-yellow warning phase.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5960745" y="4370546"/>
            <a:ext cx="8195310" cy="60960"/>
          </a:xfrm>
          <a:prstGeom prst="roundRect">
            <a:avLst>
              <a:gd name="adj" fmla="val 33353"/>
            </a:avLst>
          </a:prstGeom>
          <a:solidFill>
            <a:srgbClr val="EF9C82"/>
          </a:solidFill>
          <a:ln/>
        </p:spPr>
      </p:sp>
      <p:sp>
        <p:nvSpPr>
          <p:cNvPr id="19" name="Shape 16"/>
          <p:cNvSpPr/>
          <p:nvPr/>
        </p:nvSpPr>
        <p:spPr>
          <a:xfrm>
            <a:off x="9855101" y="4182547"/>
            <a:ext cx="406598" cy="406598"/>
          </a:xfrm>
          <a:prstGeom prst="roundRect">
            <a:avLst>
              <a:gd name="adj" fmla="val 224890"/>
            </a:avLst>
          </a:prstGeom>
          <a:solidFill>
            <a:srgbClr val="EF9C82"/>
          </a:solidFill>
          <a:ln/>
        </p:spPr>
      </p:sp>
      <p:sp>
        <p:nvSpPr>
          <p:cNvPr id="20" name="Text 17"/>
          <p:cNvSpPr/>
          <p:nvPr/>
        </p:nvSpPr>
        <p:spPr>
          <a:xfrm>
            <a:off x="9977021" y="4284226"/>
            <a:ext cx="162639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6111478" y="4724638"/>
            <a:ext cx="1936194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7. East &amp; West Green Lights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111478" y="5005149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6111478" y="5374243"/>
            <a:ext cx="7893844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24" name="Shape 21"/>
          <p:cNvSpPr/>
          <p:nvPr/>
        </p:nvSpPr>
        <p:spPr>
          <a:xfrm>
            <a:off x="6104811" y="5374243"/>
            <a:ext cx="7907179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25" name="Text 22"/>
          <p:cNvSpPr/>
          <p:nvPr/>
        </p:nvSpPr>
        <p:spPr>
          <a:xfrm>
            <a:off x="6240304" y="5475803"/>
            <a:ext cx="763619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transition3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6111478" y="5946457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6111478" y="6244471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6111478" y="6613565"/>
            <a:ext cx="7893844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29" name="Shape 26"/>
          <p:cNvSpPr/>
          <p:nvPr/>
        </p:nvSpPr>
        <p:spPr>
          <a:xfrm>
            <a:off x="6104811" y="6613565"/>
            <a:ext cx="7907179" cy="419814"/>
          </a:xfrm>
          <a:prstGeom prst="roundRect">
            <a:avLst>
              <a:gd name="adj" fmla="val 4843"/>
            </a:avLst>
          </a:prstGeom>
          <a:solidFill>
            <a:srgbClr val="1F403F"/>
          </a:solidFill>
          <a:ln/>
        </p:spPr>
      </p:sp>
      <p:sp>
        <p:nvSpPr>
          <p:cNvPr id="30" name="Text 27"/>
          <p:cNvSpPr/>
          <p:nvPr/>
        </p:nvSpPr>
        <p:spPr>
          <a:xfrm>
            <a:off x="6240304" y="6715125"/>
            <a:ext cx="763619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6111478" y="7185779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6111478" y="7483793"/>
            <a:ext cx="789384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Now East &amp; West have the green light, while North &amp; South wait.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41363" y="772358"/>
            <a:ext cx="7834074" cy="91440"/>
          </a:xfrm>
          <a:prstGeom prst="roundRect">
            <a:avLst>
              <a:gd name="adj" fmla="val 30701"/>
            </a:avLst>
          </a:prstGeom>
          <a:solidFill>
            <a:srgbClr val="EF9C82"/>
          </a:solidFill>
          <a:ln/>
        </p:spPr>
      </p:sp>
      <p:sp>
        <p:nvSpPr>
          <p:cNvPr id="4" name="Shape 1"/>
          <p:cNvSpPr/>
          <p:nvPr/>
        </p:nvSpPr>
        <p:spPr>
          <a:xfrm>
            <a:off x="9777710" y="514588"/>
            <a:ext cx="561380" cy="561380"/>
          </a:xfrm>
          <a:prstGeom prst="roundRect">
            <a:avLst>
              <a:gd name="adj" fmla="val 162884"/>
            </a:avLst>
          </a:prstGeom>
          <a:solidFill>
            <a:srgbClr val="EF9C82"/>
          </a:solidFill>
          <a:ln/>
        </p:spPr>
      </p:sp>
      <p:sp>
        <p:nvSpPr>
          <p:cNvPr id="5" name="Text 2"/>
          <p:cNvSpPr/>
          <p:nvPr/>
        </p:nvSpPr>
        <p:spPr>
          <a:xfrm>
            <a:off x="9946065" y="654963"/>
            <a:ext cx="22455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51270" y="1263015"/>
            <a:ext cx="2568416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8. Wait 120 Seconds Again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51270" y="1650444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Same as before: two calls to BIOS delay for a total of 120 seconds.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1363" y="2604611"/>
            <a:ext cx="7834074" cy="91440"/>
          </a:xfrm>
          <a:prstGeom prst="roundRect">
            <a:avLst>
              <a:gd name="adj" fmla="val 30701"/>
            </a:avLst>
          </a:prstGeom>
          <a:solidFill>
            <a:srgbClr val="EF9C82"/>
          </a:solidFill>
          <a:ln/>
        </p:spPr>
      </p:sp>
      <p:sp>
        <p:nvSpPr>
          <p:cNvPr id="9" name="Shape 6"/>
          <p:cNvSpPr/>
          <p:nvPr/>
        </p:nvSpPr>
        <p:spPr>
          <a:xfrm>
            <a:off x="9777710" y="2346841"/>
            <a:ext cx="561380" cy="561380"/>
          </a:xfrm>
          <a:prstGeom prst="roundRect">
            <a:avLst>
              <a:gd name="adj" fmla="val 162884"/>
            </a:avLst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9946065" y="2487216"/>
            <a:ext cx="22455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51270" y="3095268"/>
            <a:ext cx="2415302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9. All Yellow Lights Again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51270" y="3482697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351270" y="3992642"/>
            <a:ext cx="7414260" cy="579953"/>
          </a:xfrm>
          <a:prstGeom prst="roundRect">
            <a:avLst>
              <a:gd name="adj" fmla="val 4841"/>
            </a:avLst>
          </a:prstGeom>
          <a:solidFill>
            <a:srgbClr val="1F403F"/>
          </a:solidFill>
          <a:ln/>
        </p:spPr>
      </p:sp>
      <p:sp>
        <p:nvSpPr>
          <p:cNvPr id="14" name="Shape 11"/>
          <p:cNvSpPr/>
          <p:nvPr/>
        </p:nvSpPr>
        <p:spPr>
          <a:xfrm>
            <a:off x="6341983" y="3992642"/>
            <a:ext cx="7432834" cy="579953"/>
          </a:xfrm>
          <a:prstGeom prst="roundRect">
            <a:avLst>
              <a:gd name="adj" fmla="val 4841"/>
            </a:avLst>
          </a:prstGeom>
          <a:solidFill>
            <a:srgbClr val="1F403F"/>
          </a:solidFill>
          <a:ln/>
        </p:spPr>
      </p:sp>
      <p:sp>
        <p:nvSpPr>
          <p:cNvPr id="15" name="Text 12"/>
          <p:cNvSpPr/>
          <p:nvPr/>
        </p:nvSpPr>
        <p:spPr>
          <a:xfrm>
            <a:off x="6529030" y="4132898"/>
            <a:ext cx="705873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transition4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351270" y="4783098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351270" y="5194816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351270" y="5704761"/>
            <a:ext cx="7414260" cy="579953"/>
          </a:xfrm>
          <a:prstGeom prst="roundRect">
            <a:avLst>
              <a:gd name="adj" fmla="val 4841"/>
            </a:avLst>
          </a:prstGeom>
          <a:solidFill>
            <a:srgbClr val="1F403F"/>
          </a:solidFill>
          <a:ln/>
        </p:spPr>
      </p:sp>
      <p:sp>
        <p:nvSpPr>
          <p:cNvPr id="19" name="Shape 16"/>
          <p:cNvSpPr/>
          <p:nvPr/>
        </p:nvSpPr>
        <p:spPr>
          <a:xfrm>
            <a:off x="6341983" y="5704761"/>
            <a:ext cx="7432834" cy="579953"/>
          </a:xfrm>
          <a:prstGeom prst="roundRect">
            <a:avLst>
              <a:gd name="adj" fmla="val 4841"/>
            </a:avLst>
          </a:prstGeom>
          <a:solidFill>
            <a:srgbClr val="1F403F"/>
          </a:solidFill>
          <a:ln/>
        </p:spPr>
      </p:sp>
      <p:sp>
        <p:nvSpPr>
          <p:cNvPr id="20" name="Text 17"/>
          <p:cNvSpPr/>
          <p:nvPr/>
        </p:nvSpPr>
        <p:spPr>
          <a:xfrm>
            <a:off x="6529030" y="5845016"/>
            <a:ext cx="705873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351270" y="6495217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351270" y="6906935"/>
            <a:ext cx="7414260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Before returning to red, all directions are yellow again, signalling the end of the current cycle.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4012" y="783431"/>
            <a:ext cx="6556296" cy="91440"/>
          </a:xfrm>
          <a:prstGeom prst="roundRect">
            <a:avLst>
              <a:gd name="adj" fmla="val 31125"/>
            </a:avLst>
          </a:prstGeom>
          <a:solidFill>
            <a:srgbClr val="EF9C82"/>
          </a:solidFill>
          <a:ln/>
        </p:spPr>
      </p:sp>
      <p:sp>
        <p:nvSpPr>
          <p:cNvPr id="3" name="Shape 1"/>
          <p:cNvSpPr/>
          <p:nvPr/>
        </p:nvSpPr>
        <p:spPr>
          <a:xfrm>
            <a:off x="3657600" y="521732"/>
            <a:ext cx="569119" cy="569119"/>
          </a:xfrm>
          <a:prstGeom prst="roundRect">
            <a:avLst>
              <a:gd name="adj" fmla="val 160669"/>
            </a:avLst>
          </a:prstGeom>
          <a:solidFill>
            <a:srgbClr val="EF9C82"/>
          </a:solidFill>
          <a:ln/>
        </p:spPr>
      </p:sp>
      <p:sp>
        <p:nvSpPr>
          <p:cNvPr id="4" name="Text 2"/>
          <p:cNvSpPr/>
          <p:nvPr/>
        </p:nvSpPr>
        <p:spPr>
          <a:xfrm>
            <a:off x="3828336" y="664012"/>
            <a:ext cx="22764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76538" y="1280636"/>
            <a:ext cx="262223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10. Wait 60 Seconds Again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76538" y="1673423"/>
            <a:ext cx="613124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Another delay phase, similar to step 6, before resetting to all red.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09974" y="783431"/>
            <a:ext cx="6556415" cy="91440"/>
          </a:xfrm>
          <a:prstGeom prst="roundRect">
            <a:avLst>
              <a:gd name="adj" fmla="val 31125"/>
            </a:avLst>
          </a:prstGeom>
          <a:solidFill>
            <a:srgbClr val="EF9C82"/>
          </a:solidFill>
          <a:ln/>
        </p:spPr>
      </p:sp>
      <p:sp>
        <p:nvSpPr>
          <p:cNvPr id="8" name="Shape 6"/>
          <p:cNvSpPr/>
          <p:nvPr/>
        </p:nvSpPr>
        <p:spPr>
          <a:xfrm>
            <a:off x="10403562" y="521732"/>
            <a:ext cx="569119" cy="569119"/>
          </a:xfrm>
          <a:prstGeom prst="roundRect">
            <a:avLst>
              <a:gd name="adj" fmla="val 160669"/>
            </a:avLst>
          </a:prstGeom>
          <a:solidFill>
            <a:srgbClr val="EF9C82"/>
          </a:solidFill>
          <a:ln/>
        </p:spPr>
      </p:sp>
      <p:sp>
        <p:nvSpPr>
          <p:cNvPr id="9" name="Text 7"/>
          <p:cNvSpPr/>
          <p:nvPr/>
        </p:nvSpPr>
        <p:spPr>
          <a:xfrm>
            <a:off x="10574298" y="664012"/>
            <a:ext cx="22764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22500" y="1280636"/>
            <a:ext cx="267831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🔁</a:t>
            </a:r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Reset to All Red &amp; Loop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22500" y="1688663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622500" y="2205633"/>
            <a:ext cx="6131362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3" name="Shape 11"/>
          <p:cNvSpPr/>
          <p:nvPr/>
        </p:nvSpPr>
        <p:spPr>
          <a:xfrm>
            <a:off x="7613094" y="2205633"/>
            <a:ext cx="6150173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4" name="Text 12"/>
          <p:cNvSpPr/>
          <p:nvPr/>
        </p:nvSpPr>
        <p:spPr>
          <a:xfrm>
            <a:off x="7802761" y="2347913"/>
            <a:ext cx="577084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ax, 249h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622500" y="3007162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622500" y="3424595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622500" y="3941564"/>
            <a:ext cx="6131362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8" name="Shape 16"/>
          <p:cNvSpPr/>
          <p:nvPr/>
        </p:nvSpPr>
        <p:spPr>
          <a:xfrm>
            <a:off x="7613094" y="3941564"/>
            <a:ext cx="6150173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9" name="Text 17"/>
          <p:cNvSpPr/>
          <p:nvPr/>
        </p:nvSpPr>
        <p:spPr>
          <a:xfrm>
            <a:off x="7802761" y="4083844"/>
            <a:ext cx="577084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 4, ax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622500" y="4743093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622500" y="5160526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622500" y="5677495"/>
            <a:ext cx="6131362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3" name="Shape 21"/>
          <p:cNvSpPr/>
          <p:nvPr/>
        </p:nvSpPr>
        <p:spPr>
          <a:xfrm>
            <a:off x="7613094" y="5677495"/>
            <a:ext cx="6150173" cy="588169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4" name="Text 22"/>
          <p:cNvSpPr/>
          <p:nvPr/>
        </p:nvSpPr>
        <p:spPr>
          <a:xfrm>
            <a:off x="7802761" y="5819775"/>
            <a:ext cx="577084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jmp lop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7622500" y="6479024"/>
            <a:ext cx="61313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622500" y="6896457"/>
            <a:ext cx="613136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Explanation: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 cycle completes, all lights return to red for 5 seconds, and then the main loop restarts indefinitely.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9896"/>
            <a:ext cx="3482935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🔢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Bitwise Transition States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1915835"/>
            <a:ext cx="12954952" cy="4208502"/>
          </a:xfrm>
          <a:prstGeom prst="roundRect">
            <a:avLst>
              <a:gd name="adj" fmla="val 8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92345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07466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207466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Binary Pattern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264354" y="2074664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2608898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276010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transition1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3676412" y="2760107"/>
            <a:ext cx="21016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0000 0011 0000 1100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264354" y="2760107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North &amp; South Green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367736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382857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transition2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76412" y="38285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0000 0111 1001 1110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264354" y="3828574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Yellow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36280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51401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transition3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76412" y="4514017"/>
            <a:ext cx="21016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0000 1000 0110 0001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264354" y="4514017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East &amp; West Green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543127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558248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transition4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3676412" y="55824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0000 1100 1111 0011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6264354" y="5582483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Yellow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37724" y="639353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Each bit pattern corresponds to the active state of traffic lights at different intersections, ensuring proper signal sequencing.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2025-07-15T19:44:53Z</dcterms:created>
  <dcterms:modified xsi:type="dcterms:W3CDTF">2025-07-15T19:44:53Z</dcterms:modified>
</cp:coreProperties>
</file>